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58" r:id="rId6"/>
    <p:sldId id="269" r:id="rId7"/>
    <p:sldId id="259" r:id="rId8"/>
    <p:sldId id="268" r:id="rId9"/>
    <p:sldId id="260" r:id="rId10"/>
    <p:sldId id="270" r:id="rId11"/>
    <p:sldId id="261" r:id="rId12"/>
    <p:sldId id="271" r:id="rId13"/>
    <p:sldId id="262" r:id="rId14"/>
    <p:sldId id="272" r:id="rId15"/>
    <p:sldId id="263" r:id="rId16"/>
    <p:sldId id="273" r:id="rId17"/>
    <p:sldId id="264" r:id="rId18"/>
    <p:sldId id="274" r:id="rId19"/>
    <p:sldId id="265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469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66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76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36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55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22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3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03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25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48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650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AF17-4307-4BC3-BB9F-CE7EE7710735}" type="datetimeFigureOut">
              <a:rPr lang="pt-BR" smtClean="0"/>
              <a:t>16/09/2016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AFE3-7F2A-41D0-B3AA-1C16A8E664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760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SANTIFICAI E REUNI O VOSSO POVO!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1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7186" y="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FAZEI DE NÓS UMA PERFEITA OFERENDA!</a:t>
            </a:r>
            <a:endParaRPr lang="pt-BR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9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8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0857" y="-1410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LEMBRAI-VOS, Ó PAI, DA VOSSA IGREJA! 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37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5094" y="-4975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LEMBRAI-VOS, Ó PAI, DOS VOSSOS FILHOS! 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51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753" y="-29378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TODOS SACIAI COM VOSSA GLÓRIA! </a:t>
            </a:r>
            <a:endParaRPr lang="pt-BR" sz="8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1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1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AMÉM!</a:t>
            </a:r>
            <a:endParaRPr lang="pt-BR" sz="2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3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2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SANTIFICAI NOSSA OFERENDA, </a:t>
            </a:r>
            <a:r>
              <a:rPr lang="pt-B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Ó SENHOR!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3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91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282" y="432360"/>
            <a:ext cx="10515600" cy="140988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ANUNCIAMOS, SENHOR, A VOSSA MORTE E PROCLAMAMOS A VOSSA  RESSURREIÇÃO. VINDE, SENHOR JESUS!</a:t>
            </a:r>
            <a:endParaRPr lang="pt-B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85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/>
              <a:t/>
            </a:r>
            <a:br>
              <a:rPr lang="en-US" sz="8000" b="1" dirty="0"/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RECEBEI, Ó SENHOR, A NOSSA OFERTA!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5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7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929" y="365125"/>
            <a:ext cx="11691257" cy="132556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8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FAZEI DE NÓS UM SÓ </a:t>
            </a:r>
            <a:b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CORPO E UM SÓ ESPÍRITO!</a:t>
            </a:r>
            <a:endParaRPr lang="pt-B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70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Widescreen</PresentationFormat>
  <Paragraphs>10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Office Theme</vt:lpstr>
      <vt:lpstr>     SANTIFICAI E REUNI O VOSSO POVO!</vt:lpstr>
      <vt:lpstr>Apresentação do PowerPoint</vt:lpstr>
      <vt:lpstr>     SANTIFICAI NOSSA OFERENDA, Ó SENHOR!</vt:lpstr>
      <vt:lpstr>Apresentação do PowerPoint</vt:lpstr>
      <vt:lpstr>     ANUNCIAMOS, SENHOR, A VOSSA MORTE E PROCLAMAMOS A VOSSA  RESSURREIÇÃO. VINDE, SENHOR JESUS!</vt:lpstr>
      <vt:lpstr>Apresentação do PowerPoint</vt:lpstr>
      <vt:lpstr>    RECEBEI, Ó SENHOR, A NOSSA OFERTA!</vt:lpstr>
      <vt:lpstr>Apresentação do PowerPoint</vt:lpstr>
      <vt:lpstr>     FAZEI DE NÓS UM SÓ  CORPO E UM SÓ ESPÍRITO!</vt:lpstr>
      <vt:lpstr>Apresentação do PowerPoint</vt:lpstr>
      <vt:lpstr>      FAZEI DE NÓS UMA PERFEITA OFERENDA!</vt:lpstr>
      <vt:lpstr>Apresentação do PowerPoint</vt:lpstr>
      <vt:lpstr>      LEMBRAI-VOS, Ó PAI, DA VOSSA IGREJA! </vt:lpstr>
      <vt:lpstr>Apresentação do PowerPoint</vt:lpstr>
      <vt:lpstr>      LEMBRAI-VOS, Ó PAI, DOS VOSSOS FILHOS! </vt:lpstr>
      <vt:lpstr>Apresentação do PowerPoint</vt:lpstr>
      <vt:lpstr>      A TODOS SACIAI COM VOSSA GLÓRIA! </vt:lpstr>
      <vt:lpstr>Apresentação do PowerPoint</vt:lpstr>
      <vt:lpstr>        AMÉM!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SANTIFICAI E REUNI O VOSSO POVO!</dc:title>
  <dc:creator>Usuário</dc:creator>
  <cp:lastModifiedBy>Usuario</cp:lastModifiedBy>
  <cp:revision>7</cp:revision>
  <dcterms:created xsi:type="dcterms:W3CDTF">2015-02-12T19:49:24Z</dcterms:created>
  <dcterms:modified xsi:type="dcterms:W3CDTF">2016-09-16T13:25:04Z</dcterms:modified>
</cp:coreProperties>
</file>